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21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771E4A4-A77D-456A-81BF-F8F9CB1E6B01}" type="datetimeFigureOut">
              <a:rPr lang="en-US" smtClean="0"/>
              <a:pPr/>
              <a:t>9/6/2018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99EFB9-26D7-4CAD-A6BA-754D0C3A369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71E4A4-A77D-456A-81BF-F8F9CB1E6B01}" type="datetimeFigureOut">
              <a:rPr lang="en-US" smtClean="0"/>
              <a:pPr/>
              <a:t>9/6/2018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99EFB9-26D7-4CAD-A6BA-754D0C3A369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71E4A4-A77D-456A-81BF-F8F9CB1E6B01}" type="datetimeFigureOut">
              <a:rPr lang="en-US" smtClean="0"/>
              <a:pPr/>
              <a:t>9/6/2018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99EFB9-26D7-4CAD-A6BA-754D0C3A369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71E4A4-A77D-456A-81BF-F8F9CB1E6B01}" type="datetimeFigureOut">
              <a:rPr lang="en-US" smtClean="0"/>
              <a:pPr/>
              <a:t>9/6/2018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99EFB9-26D7-4CAD-A6BA-754D0C3A369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71E4A4-A77D-456A-81BF-F8F9CB1E6B01}" type="datetimeFigureOut">
              <a:rPr lang="en-US" smtClean="0"/>
              <a:pPr/>
              <a:t>9/6/2018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99EFB9-26D7-4CAD-A6BA-754D0C3A369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771E4A4-A77D-456A-81BF-F8F9CB1E6B01}" type="datetimeFigureOut">
              <a:rPr lang="en-US" smtClean="0"/>
              <a:pPr/>
              <a:t>9/6/2018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99EFB9-26D7-4CAD-A6BA-754D0C3A369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771E4A4-A77D-456A-81BF-F8F9CB1E6B01}" type="datetimeFigureOut">
              <a:rPr lang="en-US" smtClean="0"/>
              <a:pPr/>
              <a:t>9/6/2018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199EFB9-26D7-4CAD-A6BA-754D0C3A369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771E4A4-A77D-456A-81BF-F8F9CB1E6B01}" type="datetimeFigureOut">
              <a:rPr lang="en-US" smtClean="0"/>
              <a:pPr/>
              <a:t>9/6/2018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199EFB9-26D7-4CAD-A6BA-754D0C3A369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1E4A4-A77D-456A-81BF-F8F9CB1E6B01}" type="datetimeFigureOut">
              <a:rPr lang="en-US" smtClean="0"/>
              <a:pPr/>
              <a:t>9/6/2018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199EFB9-26D7-4CAD-A6BA-754D0C3A369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1E4A4-A77D-456A-81BF-F8F9CB1E6B01}" type="datetimeFigureOut">
              <a:rPr lang="en-US" smtClean="0"/>
              <a:pPr/>
              <a:t>9/6/2018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99EFB9-26D7-4CAD-A6BA-754D0C3A369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1E4A4-A77D-456A-81BF-F8F9CB1E6B01}" type="datetimeFigureOut">
              <a:rPr lang="en-US" smtClean="0"/>
              <a:pPr/>
              <a:t>9/6/2018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99EFB9-26D7-4CAD-A6BA-754D0C3A369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1E4A4-A77D-456A-81BF-F8F9CB1E6B01}" type="datetimeFigureOut">
              <a:rPr lang="en-US" smtClean="0"/>
              <a:pPr/>
              <a:t>9/6/2018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9EFB9-26D7-4CAD-A6BA-754D0C3A369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nvSpPr>
        <p:spPr bwMode="auto">
          <a:xfrm>
            <a:off x="0" y="2513806"/>
            <a:ext cx="9144000" cy="86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128"/>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128"/>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128"/>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128"/>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128"/>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r>
              <a:rPr lang="en-US" b="1" dirty="0" smtClean="0">
                <a:latin typeface="Tahoma" pitchFamily="34" charset="0"/>
                <a:ea typeface="ＭＳ Ｐゴシック" pitchFamily="34" charset="-128"/>
              </a:rPr>
              <a:t>UNIT 117: Digital Photography</a:t>
            </a:r>
          </a:p>
          <a:p>
            <a:pPr eaLnBrk="1" hangingPunct="1"/>
            <a:endParaRPr lang="en-US" dirty="0" smtClean="0">
              <a:latin typeface="Tahoma" pitchFamily="34" charset="0"/>
              <a:ea typeface="ＭＳ Ｐゴシック" pitchFamily="34" charset="-128"/>
            </a:endParaRPr>
          </a:p>
          <a:p>
            <a:pPr eaLnBrk="1" hangingPunct="1"/>
            <a:endParaRPr lang="en-GB" dirty="0" smtClean="0">
              <a:ea typeface="ＭＳ Ｐゴシック" pitchFamily="34" charset="-128"/>
            </a:endParaRPr>
          </a:p>
        </p:txBody>
      </p:sp>
      <p:sp>
        <p:nvSpPr>
          <p:cNvPr id="5" name="Rectangle 4"/>
          <p:cNvSpPr>
            <a:spLocks noGrp="1" noChangeArrowheads="1"/>
          </p:cNvSpPr>
          <p:nvPr/>
        </p:nvSpPr>
        <p:spPr bwMode="auto">
          <a:xfrm>
            <a:off x="468313" y="858044"/>
            <a:ext cx="8207375"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2800" dirty="0" smtClean="0">
                <a:solidFill>
                  <a:schemeClr val="tx1"/>
                </a:solidFill>
                <a:latin typeface="Tahoma" pitchFamily="34" charset="0"/>
                <a:ea typeface="ＭＳ Ｐゴシック" pitchFamily="34" charset="-128"/>
              </a:rPr>
              <a:t>OCR Level 2 Certificate in Creative </a:t>
            </a:r>
            <a:r>
              <a:rPr lang="en-US" sz="2800" dirty="0" err="1" smtClean="0">
                <a:solidFill>
                  <a:schemeClr val="tx1"/>
                </a:solidFill>
                <a:latin typeface="Tahoma" pitchFamily="34" charset="0"/>
                <a:ea typeface="ＭＳ Ｐゴシック" pitchFamily="34" charset="-128"/>
              </a:rPr>
              <a:t>iMedia</a:t>
            </a:r>
            <a:endParaRPr lang="en-GB" sz="2800" dirty="0" smtClean="0">
              <a:solidFill>
                <a:schemeClr val="tx1"/>
              </a:solidFill>
              <a:latin typeface="Tahoma" pitchFamily="34" charset="0"/>
              <a:ea typeface="ＭＳ Ｐゴシック" pitchFamily="34" charset="-128"/>
            </a:endParaRPr>
          </a:p>
        </p:txBody>
      </p:sp>
      <p:sp>
        <p:nvSpPr>
          <p:cNvPr id="6" name="Rectangle 5"/>
          <p:cNvSpPr>
            <a:spLocks noChangeArrowheads="1"/>
          </p:cNvSpPr>
          <p:nvPr/>
        </p:nvSpPr>
        <p:spPr bwMode="auto">
          <a:xfrm>
            <a:off x="468313" y="3744925"/>
            <a:ext cx="8207375" cy="1470025"/>
          </a:xfrm>
          <a:prstGeom prst="rect">
            <a:avLst/>
          </a:prstGeom>
          <a:noFill/>
          <a:ln w="9525">
            <a:noFill/>
            <a:miter lim="800000"/>
            <a:headEnd/>
            <a:tailEnd/>
          </a:ln>
        </p:spPr>
        <p:txBody>
          <a:bodyPr anchor="ctr"/>
          <a:lstStyle>
            <a:defPPr>
              <a:defRPr lang="en-GB"/>
            </a:defPPr>
            <a:lvl1pPr algn="ctr"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ctr"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ctr"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ctr"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ctr"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r>
              <a:rPr lang="en-US" sz="2800" dirty="0">
                <a:latin typeface="Tahoma" pitchFamily="34" charset="0"/>
              </a:rPr>
              <a:t>Candidate name</a:t>
            </a:r>
            <a:r>
              <a:rPr lang="en-US" sz="2800" dirty="0" smtClean="0">
                <a:latin typeface="Tahoma" pitchFamily="34" charset="0"/>
              </a:rPr>
              <a:t>: James Brown</a:t>
            </a:r>
            <a:r>
              <a:rPr lang="en-US" sz="2800" dirty="0">
                <a:latin typeface="Tahoma" pitchFamily="34" charset="0"/>
              </a:rPr>
              <a:t/>
            </a:r>
            <a:br>
              <a:rPr lang="en-US" sz="2800" dirty="0">
                <a:latin typeface="Tahoma" pitchFamily="34" charset="0"/>
              </a:rPr>
            </a:br>
            <a:r>
              <a:rPr lang="en-US" sz="2800" dirty="0">
                <a:latin typeface="Tahoma" pitchFamily="34" charset="0"/>
              </a:rPr>
              <a:t/>
            </a:r>
            <a:br>
              <a:rPr lang="en-US" sz="2800" dirty="0">
                <a:latin typeface="Tahoma" pitchFamily="34" charset="0"/>
              </a:rPr>
            </a:br>
            <a:r>
              <a:rPr lang="en-US" sz="2800" dirty="0">
                <a:latin typeface="Tahoma" pitchFamily="34" charset="0"/>
              </a:rPr>
              <a:t>Centre number: 39435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324975"/>
            <a:ext cx="8572560" cy="5509200"/>
          </a:xfrm>
          <a:prstGeom prst="rect">
            <a:avLst/>
          </a:prstGeom>
          <a:noFill/>
        </p:spPr>
        <p:txBody>
          <a:bodyPr wrap="square" rtlCol="0">
            <a:spAutoFit/>
          </a:bodyPr>
          <a:lstStyle/>
          <a:p>
            <a:r>
              <a:rPr lang="en-GB" sz="3200" dirty="0" smtClean="0"/>
              <a:t>BRIEF</a:t>
            </a:r>
          </a:p>
          <a:p>
            <a:r>
              <a:rPr lang="en-GB" sz="1600" dirty="0"/>
              <a:t> </a:t>
            </a:r>
          </a:p>
          <a:p>
            <a:r>
              <a:rPr lang="en-GB" sz="1600" dirty="0" smtClean="0"/>
              <a:t>You are a trainee photographer working with South Tyneside Council’s design department. The image editor has asked for a portfolio of twelve digital images to be used in a promotional slideshow for the West Park. Each of these images must be original photographs that you have taken for this brief. Using your digital camera take at least thirty photographs in high resolution and select your final twelve from these.</a:t>
            </a:r>
          </a:p>
          <a:p>
            <a:endParaRPr lang="en-GB" sz="1600" dirty="0"/>
          </a:p>
          <a:p>
            <a:r>
              <a:rPr lang="en-GB" sz="1600" dirty="0" smtClean="0"/>
              <a:t>If necessary, you may use basic image processing techniques before submitting the images. These techniques may include adjustments to brightness/contrast, colour and cropping. Creative image editing techniques should not be applied or used to create the photographic portfolio.</a:t>
            </a:r>
          </a:p>
          <a:p>
            <a:endParaRPr lang="en-GB" sz="1600" dirty="0"/>
          </a:p>
          <a:p>
            <a:r>
              <a:rPr lang="en-GB" sz="1600" dirty="0" smtClean="0"/>
              <a:t>All photographs should be saved and supplied in their original resolution.</a:t>
            </a:r>
          </a:p>
          <a:p>
            <a:endParaRPr lang="en-GB" sz="1600" dirty="0"/>
          </a:p>
          <a:p>
            <a:r>
              <a:rPr lang="en-GB" sz="1600" dirty="0" smtClean="0"/>
              <a:t>You should:</a:t>
            </a:r>
          </a:p>
          <a:p>
            <a:endParaRPr lang="en-GB" sz="1600" dirty="0"/>
          </a:p>
          <a:p>
            <a:r>
              <a:rPr lang="en-GB" sz="1600" dirty="0" smtClean="0"/>
              <a:t>LO1 – EXPLORE: Understand the features and settings of digital photographic equipment</a:t>
            </a:r>
          </a:p>
          <a:p>
            <a:r>
              <a:rPr lang="en-GB" sz="1600" dirty="0" smtClean="0"/>
              <a:t>LO2 – PLAN: Be able to plan a photo shoot</a:t>
            </a:r>
          </a:p>
          <a:p>
            <a:r>
              <a:rPr lang="en-GB" sz="1600" dirty="0" smtClean="0"/>
              <a:t>LO3 – CREATE: Be able to take and display digital photographs</a:t>
            </a:r>
          </a:p>
          <a:p>
            <a:r>
              <a:rPr lang="en-GB" sz="1600" dirty="0" smtClean="0"/>
              <a:t>LO4 – REVIEW: Be able to review digital photographs</a:t>
            </a:r>
          </a:p>
          <a:p>
            <a:endParaRPr lang="en-GB"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0" y="285728"/>
            <a:ext cx="1625701" cy="369332"/>
          </a:xfrm>
          <a:prstGeom prst="rect">
            <a:avLst/>
          </a:prstGeom>
        </p:spPr>
        <p:txBody>
          <a:bodyPr wrap="none">
            <a:spAutoFit/>
          </a:bodyPr>
          <a:lstStyle/>
          <a:p>
            <a:r>
              <a:rPr lang="en-GB" b="1" dirty="0" smtClean="0"/>
              <a:t>LO1 – EXPLORE</a:t>
            </a:r>
            <a:endParaRPr lang="en-GB"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285728"/>
            <a:ext cx="1285095" cy="369332"/>
          </a:xfrm>
          <a:prstGeom prst="rect">
            <a:avLst/>
          </a:prstGeom>
        </p:spPr>
        <p:txBody>
          <a:bodyPr wrap="none">
            <a:spAutoFit/>
          </a:bodyPr>
          <a:lstStyle/>
          <a:p>
            <a:r>
              <a:rPr lang="en-GB" b="1" dirty="0" smtClean="0"/>
              <a:t>LO2 – PLAN</a:t>
            </a:r>
            <a:endParaRPr lang="en-GB"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285728"/>
            <a:ext cx="1480662" cy="369332"/>
          </a:xfrm>
          <a:prstGeom prst="rect">
            <a:avLst/>
          </a:prstGeom>
        </p:spPr>
        <p:txBody>
          <a:bodyPr wrap="none">
            <a:spAutoFit/>
          </a:bodyPr>
          <a:lstStyle/>
          <a:p>
            <a:r>
              <a:rPr lang="en-GB" b="1" dirty="0" smtClean="0"/>
              <a:t>LO3 – CREATE</a:t>
            </a:r>
            <a:endParaRPr lang="en-GB"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285728"/>
            <a:ext cx="1533561" cy="369332"/>
          </a:xfrm>
          <a:prstGeom prst="rect">
            <a:avLst/>
          </a:prstGeom>
        </p:spPr>
        <p:txBody>
          <a:bodyPr wrap="none">
            <a:spAutoFit/>
          </a:bodyPr>
          <a:lstStyle/>
          <a:p>
            <a:r>
              <a:rPr lang="en-GB" b="1" dirty="0" smtClean="0"/>
              <a:t>LO4 – REVIEW</a:t>
            </a:r>
            <a:endParaRPr lang="en-GB"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572CBE3F055143AE2FEA51ABA29DD2" ma:contentTypeVersion="3" ma:contentTypeDescription="Create a new document." ma:contentTypeScope="" ma:versionID="ee596d1d85470deb19b6809c76511320">
  <xsd:schema xmlns:xsd="http://www.w3.org/2001/XMLSchema" xmlns:xs="http://www.w3.org/2001/XMLSchema" xmlns:p="http://schemas.microsoft.com/office/2006/metadata/properties" xmlns:ns2="bc1368e1-62d8-403d-bf4a-a645ef064a4f" targetNamespace="http://schemas.microsoft.com/office/2006/metadata/properties" ma:root="true" ma:fieldsID="57562edd2bc505cc1122f70044473516" ns2:_="">
    <xsd:import namespace="bc1368e1-62d8-403d-bf4a-a645ef064a4f"/>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1368e1-62d8-403d-bf4a-a645ef064a4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C32C2EF-A71C-455E-801F-3DF6C280D7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1368e1-62d8-403d-bf4a-a645ef064a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C7240D-A9A3-45C9-A8FD-4332DE36E044}">
  <ds:schemaRefs>
    <ds:schemaRef ds:uri="http://schemas.microsoft.com/sharepoint/v3/contenttype/forms"/>
  </ds:schemaRefs>
</ds:datastoreItem>
</file>

<file path=customXml/itemProps3.xml><?xml version="1.0" encoding="utf-8"?>
<ds:datastoreItem xmlns:ds="http://schemas.openxmlformats.org/officeDocument/2006/customXml" ds:itemID="{2A2AE810-020F-4239-95C2-A35B0CA726E1}">
  <ds:schemaRefs>
    <ds:schemaRef ds:uri="http://purl.org/dc/terms/"/>
    <ds:schemaRef ds:uri="http://schemas.openxmlformats.org/package/2006/metadata/core-properties"/>
    <ds:schemaRef ds:uri="http://purl.org/dc/elements/1.1/"/>
    <ds:schemaRef ds:uri="http://schemas.microsoft.com/office/2006/documentManagement/types"/>
    <ds:schemaRef ds:uri="http://purl.org/dc/dcmitype/"/>
    <ds:schemaRef ds:uri="http://www.w3.org/XML/1998/namespace"/>
    <ds:schemaRef ds:uri="http://schemas.microsoft.com/office/infopath/2007/PartnerControls"/>
    <ds:schemaRef ds:uri="bc1368e1-62d8-403d-bf4a-a645ef064a4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50</TotalTime>
  <Words>208</Words>
  <Application>Microsoft Office PowerPoint</Application>
  <PresentationFormat>On-screen Show (4:3)</PresentationFormat>
  <Paragraphs>21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ＭＳ Ｐゴシック</vt:lpstr>
      <vt:lpstr>Arial</vt:lpstr>
      <vt:lpstr>Calibri</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STaG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jboyle</dc:creator>
  <cp:lastModifiedBy>K Olsen</cp:lastModifiedBy>
  <cp:revision>9</cp:revision>
  <dcterms:created xsi:type="dcterms:W3CDTF">2011-09-19T18:04:55Z</dcterms:created>
  <dcterms:modified xsi:type="dcterms:W3CDTF">2018-09-06T09:56:39Z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0x01010035572CBE3F055143AE2FEA51ABA29DD2</vt:lpwstr>
  </property>
</Properties>
</file>